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33044-67A9-45C4-8DCF-73873DC17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FBBC4-F2A4-49DD-A814-17B521BD8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1BAE2-FF05-48ED-BDB5-74EACFFC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4123F-8C13-4CCB-8BA7-E9FEA4C4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A20D0-E0AE-42C6-8C1E-679CFB223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5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A5B0-754E-4332-81F8-B53F74CCF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21EDDD-C775-4B49-9962-7CB3C3F83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3E07D-45D0-423D-BC86-6C402DCC7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EE067-4153-4C53-B0A6-35C611078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34E05-4A4D-4902-AF24-127270B2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80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737B35-C42C-463A-B0E1-97179270E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937E4-2B11-4E5B-AE27-365F87899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987B3-91E9-4313-9F23-92AC5650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7BC36-F95B-408A-91B1-5C9FF826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74D08-C111-4B2B-AE43-18E0D3BF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1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E4F44-1D7B-4963-857D-9BEFDD0C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024B2-5DC6-41D6-832E-4BFAE1D94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6B4FB-8C37-4430-96FB-5F8379DD2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2B6DA-A976-45E2-8D0E-717278648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16478-1BCE-42AA-8B97-245EFE17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19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B998B-CAC3-4C11-9F23-1913206AB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A9172-7C57-4A4A-B030-CEBB897D8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08264-3A3F-40B4-A8AC-CECE77B37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A7853-7557-477F-9310-6CCB81CF9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172E1-1835-4134-9EC5-32699E75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61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6830E-CA72-411E-8257-B942ECDDA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CC829-1CC5-4EF5-990C-116816E8B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A78A1-5057-46D0-B628-DDA316791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E4492-EBAC-4786-9606-4CCCDDE3F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A4B63-7158-47DB-B965-A63F1929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30A26-1191-4078-AC95-E8C5001B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88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FF91-5E89-4C46-9848-BEBEB8FCC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4A1EE-C613-4B38-A8DF-DE0F03A60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FD616-2100-4118-976E-5E25787FC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D18ED-67AC-4C1E-B1BB-9D7A498E1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9A9788-7115-4718-9932-3C5A099756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8A2F47-487E-4590-8059-57893263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104B3C-45C9-4521-80E1-D20DC6186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77FB83-F44B-476E-BA88-2CF675AA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0283F-D1E3-494F-BF40-0B662A48F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16899C-6B65-44D2-867E-25E3B3C5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91F67-A5FC-467F-B244-EAC50D7CD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7F339A-F919-4BEA-AA43-45F6B2D73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72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4EC99F-450C-437B-B8C1-00A12EDD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9F91F8-1389-4ACD-A725-7A9265D99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249B2-1969-4F65-AE71-9B501A89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54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2039B-C0E7-43CF-AFBB-1970A3356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79B76-26E1-4AC5-BA4B-AA8809F0D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AC016-42D1-46E5-A8EB-CBD1D7FD0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C598E-7C41-45E2-B107-FEB88AE3F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DB03C-8857-4576-AEDE-E0EC8689C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152B3-D304-4A63-8CA6-4D787C93F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1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B68C3-3E14-4A79-BC59-373AE839D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D3C84-78B3-4763-BA4C-1249D81A8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3229D-CA01-4782-BC5B-F8C182456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6C3BE-F89C-4D1A-A679-18E81DC31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358A3-0E1D-433E-8320-C03EEC5C9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D16F0-6E3C-4941-B382-C8BB7FE35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39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F289DC-00F3-45F5-921D-5FAC1AE4D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BED79-9831-4EF0-A92D-099B2B7EA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8FCE9-1C9A-43CC-8833-2F613A44DF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5589E-656C-4074-BE9E-74102432E25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D50E-DC45-4569-A543-EBE5B4C21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6AFC5-0491-43F5-9825-D3C316ABB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10DD-0D38-4CAE-BB65-67E4EE632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15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82CDAEF-1A16-4823-BE56-B9E61A4EB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8826"/>
          <a:stretch/>
        </p:blipFill>
        <p:spPr>
          <a:xfrm>
            <a:off x="0" y="-47755"/>
            <a:ext cx="12192000" cy="332390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157A3C1-07CB-4A10-B02C-3800A68BB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8568" y="2156689"/>
            <a:ext cx="4678744" cy="467874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AE66CD4-665F-4D24-BFB3-07BBF8F9E2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9230" y="4571516"/>
            <a:ext cx="2621507" cy="160338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1CF3C29-CB31-4950-AF92-83480B447035}"/>
              </a:ext>
            </a:extLst>
          </p:cNvPr>
          <p:cNvSpPr txBox="1"/>
          <p:nvPr/>
        </p:nvSpPr>
        <p:spPr>
          <a:xfrm>
            <a:off x="3241828" y="18612"/>
            <a:ext cx="6152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Arial Black" panose="020B0A04020102020204" pitchFamily="34" charset="0"/>
              </a:rPr>
              <a:t>MINI BITES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E2F1B52-CF18-42C3-820E-F3690CC0C4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51746" y="4098543"/>
            <a:ext cx="2759456" cy="2759456"/>
          </a:xfrm>
          <a:prstGeom prst="rect">
            <a:avLst/>
          </a:prstGeom>
        </p:spPr>
      </p:pic>
      <p:sp>
        <p:nvSpPr>
          <p:cNvPr id="27" name="Explosion: 8 Points 26">
            <a:extLst>
              <a:ext uri="{FF2B5EF4-FFF2-40B4-BE49-F238E27FC236}">
                <a16:creationId xmlns:a16="http://schemas.microsoft.com/office/drawing/2014/main" id="{D09AE8D2-8447-42AD-B0B1-E8791A421AFD}"/>
              </a:ext>
            </a:extLst>
          </p:cNvPr>
          <p:cNvSpPr/>
          <p:nvPr/>
        </p:nvSpPr>
        <p:spPr>
          <a:xfrm>
            <a:off x="8423324" y="2052992"/>
            <a:ext cx="3657600" cy="4105656"/>
          </a:xfrm>
          <a:prstGeom prst="irregularSeal1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453E85-B3BF-423A-83DB-D7D2660CE81A}"/>
              </a:ext>
            </a:extLst>
          </p:cNvPr>
          <p:cNvSpPr txBox="1"/>
          <p:nvPr/>
        </p:nvSpPr>
        <p:spPr>
          <a:xfrm rot="971857">
            <a:off x="9432938" y="3136324"/>
            <a:ext cx="2539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Only 75p!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7B41E8-B141-48A4-B204-5672DB2A7717}"/>
              </a:ext>
            </a:extLst>
          </p:cNvPr>
          <p:cNvSpPr txBox="1"/>
          <p:nvPr/>
        </p:nvSpPr>
        <p:spPr>
          <a:xfrm>
            <a:off x="1502766" y="2427692"/>
            <a:ext cx="42790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Arial Black" panose="020B0A04020102020204" pitchFamily="34" charset="0"/>
              </a:rPr>
              <a:t>On sale 13</a:t>
            </a:r>
            <a:r>
              <a:rPr lang="en-GB" sz="3600" b="1" baseline="30000" dirty="0">
                <a:latin typeface="Arial Black" panose="020B0A04020102020204" pitchFamily="34" charset="0"/>
              </a:rPr>
              <a:t>th</a:t>
            </a:r>
            <a:r>
              <a:rPr lang="en-GB" sz="3600" b="1" dirty="0">
                <a:latin typeface="Arial Black" panose="020B0A04020102020204" pitchFamily="34" charset="0"/>
              </a:rPr>
              <a:t> July 3.30 outside main school!</a:t>
            </a:r>
          </a:p>
        </p:txBody>
      </p:sp>
    </p:spTree>
    <p:extLst>
      <p:ext uri="{BB962C8B-B14F-4D97-AF65-F5344CB8AC3E}">
        <p14:creationId xmlns:p14="http://schemas.microsoft.com/office/powerpoint/2010/main" val="3535256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 Intake 2016</dc:creator>
  <cp:lastModifiedBy>Mandy Starnes</cp:lastModifiedBy>
  <cp:revision>3</cp:revision>
  <dcterms:created xsi:type="dcterms:W3CDTF">2023-06-21T10:41:14Z</dcterms:created>
  <dcterms:modified xsi:type="dcterms:W3CDTF">2023-07-05T07:18:11Z</dcterms:modified>
</cp:coreProperties>
</file>