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197"/>
    <a:srgbClr val="903092"/>
    <a:srgbClr val="9999FF"/>
    <a:srgbClr val="CC99FF"/>
    <a:srgbClr val="00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4058-9CE9-4E2C-838A-F53BAE34F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4DBBD-E3F4-4F79-902F-5BF7C376F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77C8-A37D-49F5-B951-72459296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8C00-1D30-4D4F-9341-2C4F2A08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DA693-5F31-4B49-9C20-0D9005AF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9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A16D-BDB9-4DF0-93CB-B3E80638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85C67-9128-41C8-A04C-8D07BF925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5A0D-EFBA-4D9F-ABFD-68305817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EFC0-5DE5-4606-AB90-6B7B6B69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7323-174D-4AC8-A997-C60835E9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6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A54BF-F5AA-42F3-8006-468C63F2F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0F4D5-CC68-4A2B-AB6A-5C59FEF9E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820B-DFCC-4C8D-94D5-FAB66348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B634-64FE-4D41-9786-46C8CB25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63ED0-3BAD-4360-808E-EC50EE29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2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6F1B-54BC-402D-9B4D-82A1D0D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3770-0BE8-48BB-89B8-F58DEC923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B2032-B589-44BD-B01A-0BD0D7D3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8F18-9A32-4D86-A333-A35EA005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45935-CD0C-4DA0-B757-09E24A74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9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3013-1A36-416C-8FA9-CD7D8DF9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A559-4B0D-4069-9F0A-631C6402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297A-335C-4729-9746-FD355E42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BE7C-E491-4C76-AA61-FB824A3F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14526-B136-4F79-B811-3EE58C6B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9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AC7E-2C50-4C43-A631-536673A3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23E3-7EA8-4F1A-917A-3230534E6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C1CEF-65DB-49CE-A062-A4B05BD0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F8757-C809-48F0-A88B-07BEC1AE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864A9-E1DF-4CFE-A810-063F5DF1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D403E-771D-40FE-9533-FE4D5D64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6697-456C-4817-9A30-13A88F3A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9B36A-E672-48E2-8F83-5205AF74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CB8A7-0A64-4508-A105-378299AD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06CB8-F7E9-490D-B16E-3EB03F1F9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EBCCE-DCB8-47F0-8D29-F001F1474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CA916-F2B8-47E0-9651-176B022B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6F5F2-35FF-4FA3-878B-5D35136D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CFE98-4F16-4559-9C64-223D944C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47E7-AB84-4DE5-82D7-0F1AA354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F9517-A02E-44E1-A99D-93EF6C53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31546-5871-4E14-9319-683916CE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E6C47-DF47-485E-9EBD-296DC2F2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CCD70-924B-4892-B0D5-DF1D8590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B54BB-F22D-4179-B352-B7D64653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0423-BA9A-4ADA-B73C-3FAC675A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B00E-C660-4E9B-A7BA-85E0FAF8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8E254-EC54-4094-86C7-EA6DEC6F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DB49C-70F1-4F2E-91B1-BC285B0D1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8467-E718-43C9-9BB6-533CC473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08C5C-E028-49D9-B25A-161B8BD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EFC51-08B0-4CB5-AAD2-50888ED1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EA6D-AC47-4AE3-B1C0-FE78A5CD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76879-C793-41FF-8690-5308358AA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58662-5F02-4D1F-9965-FCD60D98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D6ED7-B649-4792-B306-001A9C19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52946-F7E2-431D-A2DF-B1AB37D3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B318-50F4-4AD5-85FA-8D729A49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3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368FF-84B2-4CC2-A7AB-8ED10D73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02CD-8052-4495-A353-768AC95E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26BC-B860-4668-BD38-D8E27D31B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F4D8-95DA-4F1E-B78A-919FFAED89F8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7A7FE-539C-4D00-BB1F-CC86C254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D2D4-6621-4AFB-8CC2-CB2E35753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6F50-2405-46BB-81E1-118BC0E10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011391-F906-4B16-9880-4B4B571DAE8C}"/>
              </a:ext>
            </a:extLst>
          </p:cNvPr>
          <p:cNvSpPr txBox="1"/>
          <p:nvPr/>
        </p:nvSpPr>
        <p:spPr>
          <a:xfrm>
            <a:off x="3384946" y="2551837"/>
            <a:ext cx="5422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800" b="1" dirty="0">
                <a:solidFill>
                  <a:srgbClr val="CC99FF"/>
                </a:solidFill>
                <a:latin typeface="Baskerville Old Face" panose="02020602080505020303" pitchFamily="18" charset="0"/>
              </a:rPr>
              <a:t>C O R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D76E0-EEFD-4114-AE02-74B809A0AAD7}"/>
              </a:ext>
            </a:extLst>
          </p:cNvPr>
          <p:cNvSpPr txBox="1"/>
          <p:nvPr/>
        </p:nvSpPr>
        <p:spPr>
          <a:xfrm>
            <a:off x="4038598" y="32443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F	L	A 	K	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6A09D-288F-4838-BA3C-F4038F1EDBD7}"/>
              </a:ext>
            </a:extLst>
          </p:cNvPr>
          <p:cNvSpPr txBox="1"/>
          <p:nvPr/>
        </p:nvSpPr>
        <p:spPr>
          <a:xfrm>
            <a:off x="4067173" y="2528754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C   H   O   C   O   L   A   T  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7F113-2BB9-480B-9FE4-1E5B1A02CB3E}"/>
              </a:ext>
            </a:extLst>
          </p:cNvPr>
          <p:cNvSpPr txBox="1"/>
          <p:nvPr/>
        </p:nvSpPr>
        <p:spPr>
          <a:xfrm>
            <a:off x="4152898" y="3957428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N    E    S    T    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CA42C-F966-4251-A2DA-E6290263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2" y="1408954"/>
            <a:ext cx="1689702" cy="2414866"/>
          </a:xfrm>
          <a:prstGeom prst="rect">
            <a:avLst/>
          </a:prstGeom>
        </p:spPr>
      </p:pic>
      <p:pic>
        <p:nvPicPr>
          <p:cNvPr id="1026" name="Picture 2" descr="Cooking with kids: Chocolate cornflake cakes recipe | BBC Good Food">
            <a:extLst>
              <a:ext uri="{FF2B5EF4-FFF2-40B4-BE49-F238E27FC236}">
                <a16:creationId xmlns:a16="http://schemas.microsoft.com/office/drawing/2014/main" id="{B6B7F251-F4EC-4FF1-9C8E-2749D101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53" y="328795"/>
            <a:ext cx="2243310" cy="20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2254F-9558-4F89-8A4B-0C9668DD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389" y="4465543"/>
            <a:ext cx="1868261" cy="2008380"/>
          </a:xfrm>
          <a:prstGeom prst="rect">
            <a:avLst/>
          </a:prstGeom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FEDD262B-CEE9-4536-A5B1-30D81840CF1F}"/>
              </a:ext>
            </a:extLst>
          </p:cNvPr>
          <p:cNvSpPr/>
          <p:nvPr/>
        </p:nvSpPr>
        <p:spPr>
          <a:xfrm>
            <a:off x="1680070" y="357091"/>
            <a:ext cx="2628899" cy="2705386"/>
          </a:xfrm>
          <a:prstGeom prst="irregularSeal1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C0E74-78D0-453E-B9B3-5BA369811D47}"/>
              </a:ext>
            </a:extLst>
          </p:cNvPr>
          <p:cNvSpPr txBox="1"/>
          <p:nvPr/>
        </p:nvSpPr>
        <p:spPr>
          <a:xfrm rot="20233869">
            <a:off x="2234905" y="13275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Bahnschrift SemiBold SemiConden" panose="020B0502040204020203" pitchFamily="34" charset="0"/>
              </a:rPr>
              <a:t>ONLY 75p EACH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2D237-F17F-49D4-8B69-EE8EE4ECA8AA}"/>
              </a:ext>
            </a:extLst>
          </p:cNvPr>
          <p:cNvSpPr txBox="1"/>
          <p:nvPr/>
        </p:nvSpPr>
        <p:spPr>
          <a:xfrm>
            <a:off x="1194493" y="4958829"/>
            <a:ext cx="2495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03092"/>
                </a:solidFill>
                <a:latin typeface="Bahnschrift SemiBold Condensed" panose="020B0502040204020203" pitchFamily="34" charset="0"/>
              </a:rPr>
              <a:t>Take a bite into our tasty, crunchy cakes, that are made with extra care, we know you too!!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247C9-2143-451C-A9E6-90993154751E}"/>
              </a:ext>
            </a:extLst>
          </p:cNvPr>
          <p:cNvSpPr/>
          <p:nvPr/>
        </p:nvSpPr>
        <p:spPr>
          <a:xfrm>
            <a:off x="4711896" y="982176"/>
            <a:ext cx="2596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BUY IT.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TASTE IT.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LOVE IT. 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REPEAT.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B2FF7A-D41B-4DA4-87FF-A682A10D3005}"/>
              </a:ext>
            </a:extLst>
          </p:cNvPr>
          <p:cNvSpPr/>
          <p:nvPr/>
        </p:nvSpPr>
        <p:spPr>
          <a:xfrm>
            <a:off x="8637448" y="2590579"/>
            <a:ext cx="32750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13</a:t>
            </a:r>
            <a:r>
              <a:rPr lang="en-GB" sz="40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th</a:t>
            </a:r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 July, at 3:30PM outside the year 6 gate- by the nature garden.</a:t>
            </a:r>
          </a:p>
        </p:txBody>
      </p:sp>
    </p:spTree>
    <p:extLst>
      <p:ext uri="{BB962C8B-B14F-4D97-AF65-F5344CB8AC3E}">
        <p14:creationId xmlns:p14="http://schemas.microsoft.com/office/powerpoint/2010/main" val="92366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 SemiBold Condensed</vt:lpstr>
      <vt:lpstr>Bahnschrift SemiBold SemiConden</vt:lpstr>
      <vt:lpstr>Baskerville Old Face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 Intake 2016</dc:creator>
  <cp:lastModifiedBy>Mandy Starnes</cp:lastModifiedBy>
  <cp:revision>7</cp:revision>
  <cp:lastPrinted>2023-07-04T07:27:04Z</cp:lastPrinted>
  <dcterms:created xsi:type="dcterms:W3CDTF">2023-06-21T10:41:22Z</dcterms:created>
  <dcterms:modified xsi:type="dcterms:W3CDTF">2023-07-05T07:14:12Z</dcterms:modified>
</cp:coreProperties>
</file>