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656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7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578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4260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07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419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729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690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182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C2990-3A66-40E9-B903-89D1E5E25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7301E-F6D3-4F75-B4BB-A183204B0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A93EC-B9B5-4347-9568-1378166C9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86A67-BDA8-4C5A-B849-968EBA362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64175-640E-453F-B530-1E3D829BC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01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206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16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05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51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790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27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89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34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0EE8217-8F88-4464-8057-B597BD25943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89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D0103-102F-422E-A806-17BB9FDFF8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Cocoa keys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7F859-5DB4-4ED6-A77A-79A148E88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28671"/>
            <a:ext cx="9144000" cy="1655762"/>
          </a:xfrm>
        </p:spPr>
        <p:txBody>
          <a:bodyPr/>
          <a:lstStyle/>
          <a:p>
            <a:r>
              <a:rPr lang="en-GB" dirty="0" err="1"/>
              <a:t>Samuel,Dora,Kate</a:t>
            </a:r>
            <a:r>
              <a:rPr lang="en-GB" dirty="0"/>
              <a:t> </a:t>
            </a:r>
            <a:r>
              <a:rPr lang="en-GB" dirty="0" err="1"/>
              <a:t>Jago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08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54D54-F486-47E7-8E84-9027BA304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51875" y="268711"/>
            <a:ext cx="10364451" cy="1596177"/>
          </a:xfrm>
        </p:spPr>
        <p:txBody>
          <a:bodyPr/>
          <a:lstStyle/>
          <a:p>
            <a:r>
              <a:rPr lang="en-GB" dirty="0"/>
              <a:t>Choco Yum </a:t>
            </a:r>
            <a:r>
              <a:rPr lang="en-GB" dirty="0" err="1"/>
              <a:t>Yums</a:t>
            </a:r>
            <a:r>
              <a:rPr lang="en-GB" dirty="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F0C15-4D1D-4709-84F9-5F1BA2C6F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Rich Tea Biscuits</a:t>
            </a:r>
          </a:p>
          <a:p>
            <a:r>
              <a:rPr lang="en-GB" dirty="0"/>
              <a:t>Butter</a:t>
            </a:r>
          </a:p>
          <a:p>
            <a:r>
              <a:rPr lang="en-GB" dirty="0"/>
              <a:t>Honey</a:t>
            </a:r>
          </a:p>
          <a:p>
            <a:r>
              <a:rPr lang="en-GB" dirty="0"/>
              <a:t>Milk chocolate </a:t>
            </a:r>
          </a:p>
          <a:p>
            <a:r>
              <a:rPr lang="en-GB" dirty="0" err="1"/>
              <a:t>Rasberries</a:t>
            </a:r>
            <a:r>
              <a:rPr lang="en-GB" dirty="0"/>
              <a:t>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6C7D48-6955-4017-99B0-B57F625EF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1650" y="0"/>
            <a:ext cx="45636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05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4A4F3-0704-4168-8A46-7380144E1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market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3DA8-A877-4CC0-A6D9-D67CBE628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are making a sweet snack for the price of 75p each!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47CF7A-70A4-47DD-A8C5-B89421DE0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7561663" cy="33158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7765E7-7658-46A2-A4F7-EDBD4CE89D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9992" y="3429000"/>
            <a:ext cx="5152008" cy="323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22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E3AD8-1330-4782-B513-F5916C8EC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Sales and profits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B045E-5CD0-40E8-AE19-B46033CC9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823" y="1603613"/>
            <a:ext cx="10364452" cy="3424107"/>
          </a:xfrm>
        </p:spPr>
        <p:txBody>
          <a:bodyPr>
            <a:noAutofit/>
          </a:bodyPr>
          <a:lstStyle/>
          <a:p>
            <a:r>
              <a:rPr lang="en-GB" sz="6600" dirty="0"/>
              <a:t>Cost=75p</a:t>
            </a:r>
          </a:p>
          <a:p>
            <a:r>
              <a:rPr lang="en-GB" sz="6600" dirty="0"/>
              <a:t>We predict that we will make a £4 profit!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2E9A66-43A0-4387-A7E5-00EE4E28CA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9193" y="4079146"/>
            <a:ext cx="2342082" cy="234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38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7DE28-A375-4C41-93F3-F7E6A44DE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527216"/>
            <a:ext cx="10364451" cy="1596177"/>
          </a:xfrm>
        </p:spPr>
        <p:txBody>
          <a:bodyPr>
            <a:noAutofit/>
          </a:bodyPr>
          <a:lstStyle/>
          <a:p>
            <a:r>
              <a:rPr lang="en-GB" sz="9600" dirty="0"/>
              <a:t>THANK YOU FOR LISTENING</a:t>
            </a:r>
          </a:p>
        </p:txBody>
      </p:sp>
    </p:spTree>
    <p:extLst>
      <p:ext uri="{BB962C8B-B14F-4D97-AF65-F5344CB8AC3E}">
        <p14:creationId xmlns:p14="http://schemas.microsoft.com/office/powerpoint/2010/main" val="47684712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149</TotalTime>
  <Words>59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Tw Cen MT</vt:lpstr>
      <vt:lpstr>Droplet</vt:lpstr>
      <vt:lpstr>Cocoa keys </vt:lpstr>
      <vt:lpstr>Choco Yum Yums!</vt:lpstr>
      <vt:lpstr>Our market research</vt:lpstr>
      <vt:lpstr>Sales and profits</vt:lpstr>
      <vt:lpstr>THANK YOU FOR LISTENING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Clark</dc:creator>
  <cp:lastModifiedBy>BES Intake 2016</cp:lastModifiedBy>
  <cp:revision>12</cp:revision>
  <dcterms:created xsi:type="dcterms:W3CDTF">2023-06-08T11:12:49Z</dcterms:created>
  <dcterms:modified xsi:type="dcterms:W3CDTF">2023-06-09T13:18:26Z</dcterms:modified>
</cp:coreProperties>
</file>