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2" autoAdjust="0"/>
    <p:restoredTop sz="94660"/>
  </p:normalViewPr>
  <p:slideViewPr>
    <p:cSldViewPr snapToGrid="0">
      <p:cViewPr>
        <p:scale>
          <a:sx n="50" d="100"/>
          <a:sy n="50" d="100"/>
        </p:scale>
        <p:origin x="-293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9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17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71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87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05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65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52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33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62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82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06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08F33-A4D5-4E23-BD6D-9509B12AB022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DF6F-5786-4DF1-BB8D-8BA04F0C8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16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439739" y="-2267116"/>
            <a:ext cx="6538913" cy="117113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5087" y="1263112"/>
            <a:ext cx="9593451" cy="30777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800" u="sng" dirty="0">
                <a:latin typeface="MV Boli" panose="02000500030200090000" pitchFamily="2" charset="0"/>
                <a:cs typeface="MV Boli" panose="02000500030200090000" pitchFamily="2" charset="0"/>
              </a:rPr>
              <a:t>World Climate Zones </a:t>
            </a:r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129893" y="6054209"/>
            <a:ext cx="579870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GB" dirty="0"/>
              <a:t>by    _Matthew_____________ and _Elena______________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9330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10" y="81915"/>
            <a:ext cx="8270388" cy="5505450"/>
          </a:xfrm>
          <a:prstGeom prst="rect">
            <a:avLst/>
          </a:prstGeom>
        </p:spPr>
      </p:pic>
      <p:pic>
        <p:nvPicPr>
          <p:cNvPr id="5" name="Picture 4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5325" y="81915"/>
            <a:ext cx="3252082" cy="11872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23950" y="5820526"/>
            <a:ext cx="9791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MV Boli" panose="02000500030200090000" pitchFamily="2" charset="0"/>
                <a:cs typeface="MV Boli" panose="02000500030200090000" pitchFamily="2" charset="0"/>
              </a:rPr>
              <a:t>These are the main climates zones of the world!  Click on each climate zone in the key to find out more</a:t>
            </a:r>
            <a:r>
              <a:rPr lang="en-GB" sz="2800" dirty="0"/>
              <a:t>!  </a:t>
            </a:r>
          </a:p>
        </p:txBody>
      </p:sp>
      <p:pic>
        <p:nvPicPr>
          <p:cNvPr id="7" name="Picture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9758362" y="78558"/>
            <a:ext cx="1019175" cy="3400425"/>
          </a:xfrm>
          <a:prstGeom prst="rect">
            <a:avLst/>
          </a:prstGeom>
        </p:spPr>
      </p:pic>
      <p:pic>
        <p:nvPicPr>
          <p:cNvPr id="8" name="Picture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9595167" y="1247774"/>
            <a:ext cx="1000125" cy="3067050"/>
          </a:xfrm>
          <a:prstGeom prst="rect">
            <a:avLst/>
          </a:prstGeom>
        </p:spPr>
      </p:pic>
      <p:pic>
        <p:nvPicPr>
          <p:cNvPr id="9" name="Picture 8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200000">
            <a:off x="9628504" y="2245518"/>
            <a:ext cx="933450" cy="2905125"/>
          </a:xfrm>
          <a:prstGeom prst="rect">
            <a:avLst/>
          </a:prstGeom>
        </p:spPr>
      </p:pic>
      <p:pic>
        <p:nvPicPr>
          <p:cNvPr id="10" name="Picture 9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10133329" y="2652734"/>
            <a:ext cx="981075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561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16358" y="97277"/>
            <a:ext cx="34825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>
                <a:latin typeface="MV Boli" panose="02000500030200090000" pitchFamily="2" charset="0"/>
                <a:cs typeface="MV Boli" panose="02000500030200090000" pitchFamily="2" charset="0"/>
              </a:rPr>
              <a:t>Polar Climate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350" y="884625"/>
            <a:ext cx="6247816" cy="28931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MV Boli" panose="02000500030200090000" pitchFamily="2" charset="0"/>
                <a:cs typeface="MV Boli" panose="02000500030200090000" pitchFamily="2" charset="0"/>
              </a:rPr>
              <a:t>Polar Climates:</a:t>
            </a:r>
          </a:p>
          <a:p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Polar Climates are very cold because in winter it can drop massively it can  get minus 10 or a bit lower or a bit higher.</a:t>
            </a:r>
          </a:p>
          <a:p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Polar Climates are found near the artic and </a:t>
            </a:r>
            <a:r>
              <a:rPr lang="en-GB" dirty="0" err="1">
                <a:latin typeface="MV Boli" panose="02000500030200090000" pitchFamily="2" charset="0"/>
                <a:cs typeface="MV Boli" panose="02000500030200090000" pitchFamily="2" charset="0"/>
              </a:rPr>
              <a:t>antartic</a:t>
            </a:r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 circle close to the Artic which is the North pole and the </a:t>
            </a:r>
            <a:r>
              <a:rPr lang="en-GB" dirty="0" err="1">
                <a:latin typeface="MV Boli" panose="02000500030200090000" pitchFamily="2" charset="0"/>
                <a:cs typeface="MV Boli" panose="02000500030200090000" pitchFamily="2" charset="0"/>
              </a:rPr>
              <a:t>Antartica</a:t>
            </a:r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   which is the South pole.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98860" y="884625"/>
            <a:ext cx="4153711" cy="206210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>
                <a:latin typeface="MV Boli" panose="02000500030200090000" pitchFamily="2" charset="0"/>
                <a:cs typeface="MV Boli" panose="02000500030200090000" pitchFamily="2" charset="0"/>
              </a:rPr>
              <a:t>Places in the World with Polar Climates</a:t>
            </a:r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n-GB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Places in the world with a Polar climate are : Greenland  , </a:t>
            </a:r>
            <a:r>
              <a:rPr lang="en-GB" b="1" u="sng" dirty="0" err="1">
                <a:latin typeface="MV Boli" panose="02000500030200090000" pitchFamily="2" charset="0"/>
                <a:cs typeface="MV Boli" panose="02000500030200090000" pitchFamily="2" charset="0"/>
              </a:rPr>
              <a:t>Antartica</a:t>
            </a:r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 and </a:t>
            </a:r>
            <a:r>
              <a:rPr lang="en-GB" b="1" u="sng">
                <a:latin typeface="MV Boli" panose="02000500030200090000" pitchFamily="2" charset="0"/>
                <a:cs typeface="MV Boli" panose="02000500030200090000" pitchFamily="2" charset="0"/>
              </a:rPr>
              <a:t>the Artic.  </a:t>
            </a:r>
            <a:endParaRPr lang="en-GB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4334188"/>
            <a:ext cx="2509837" cy="168254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745835" y="4334188"/>
            <a:ext cx="7969790" cy="61555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V Boli" panose="02000500030200090000" pitchFamily="2" charset="0"/>
                <a:cs typeface="MV Boli" panose="02000500030200090000" pitchFamily="2" charset="0"/>
              </a:rPr>
              <a:t>Animals that might be found near this climate zone?</a:t>
            </a:r>
          </a:p>
          <a:p>
            <a:pPr algn="ctr"/>
            <a:endParaRPr lang="en-GB" sz="1400" b="1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0382250" y="5653282"/>
            <a:ext cx="1886535" cy="1222528"/>
            <a:chOff x="10382250" y="5653282"/>
            <a:chExt cx="1886535" cy="122252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382250" y="5653282"/>
              <a:ext cx="1809750" cy="1204718"/>
            </a:xfrm>
            <a:prstGeom prst="rect">
              <a:avLst/>
            </a:prstGeom>
          </p:spPr>
        </p:pic>
        <p:sp>
          <p:nvSpPr>
            <p:cNvPr id="14" name="TextBox 13">
              <a:hlinkClick r:id="rId4" action="ppaction://hlinksldjump"/>
            </p:cNvPr>
            <p:cNvSpPr txBox="1"/>
            <p:nvPr/>
          </p:nvSpPr>
          <p:spPr>
            <a:xfrm>
              <a:off x="10382250" y="5675481"/>
              <a:ext cx="1886535" cy="1200329"/>
            </a:xfrm>
            <a:prstGeom prst="rect">
              <a:avLst/>
            </a:prstGeom>
            <a:solidFill>
              <a:schemeClr val="bg1">
                <a:lumMod val="95000"/>
                <a:alpha val="49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MV Boli" panose="02000500030200090000" pitchFamily="2" charset="0"/>
                  <a:cs typeface="MV Boli" panose="02000500030200090000" pitchFamily="2" charset="0"/>
                </a:rPr>
                <a:t>TAKE ME BACK TO THE (CLIMATE) MAP!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550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2140">
              <a:schemeClr val="accent6">
                <a:lumMod val="20000"/>
                <a:lumOff val="80000"/>
              </a:schemeClr>
            </a:gs>
            <a:gs pos="66647">
              <a:schemeClr val="accent6">
                <a:lumMod val="60000"/>
                <a:lumOff val="40000"/>
              </a:schemeClr>
            </a:gs>
            <a:gs pos="13114">
              <a:srgbClr val="EDF4FA"/>
            </a:gs>
            <a:gs pos="0">
              <a:schemeClr val="accent1">
                <a:lumMod val="5000"/>
                <a:lumOff val="95000"/>
              </a:schemeClr>
            </a:gs>
            <a:gs pos="43000">
              <a:schemeClr val="accent6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78208" y="139694"/>
            <a:ext cx="5965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>
                <a:latin typeface="MV Boli" panose="02000500030200090000" pitchFamily="2" charset="0"/>
                <a:cs typeface="MV Boli" panose="02000500030200090000" pitchFamily="2" charset="0"/>
              </a:rPr>
              <a:t>Temperate </a:t>
            </a:r>
            <a:r>
              <a:rPr lang="en-GB" sz="4000" u="sng" dirty="0">
                <a:latin typeface="MV Boli" panose="02000500030200090000" pitchFamily="2" charset="0"/>
                <a:cs typeface="MV Boli" panose="02000500030200090000" pitchFamily="2" charset="0"/>
              </a:rPr>
              <a:t>Climates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675" y="884625"/>
            <a:ext cx="6247816" cy="2431435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2800" u="sng">
                <a:latin typeface="MV Boli" panose="02000500030200090000" pitchFamily="2" charset="0"/>
                <a:cs typeface="MV Boli" panose="02000500030200090000" pitchFamily="2" charset="0"/>
              </a:rPr>
              <a:t>Temperate </a:t>
            </a:r>
            <a:r>
              <a:rPr lang="en-GB" sz="2800" u="sng" dirty="0">
                <a:latin typeface="MV Boli" panose="02000500030200090000" pitchFamily="2" charset="0"/>
                <a:cs typeface="MV Boli" panose="02000500030200090000" pitchFamily="2" charset="0"/>
              </a:rPr>
              <a:t>Climates:</a:t>
            </a: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sz="2400">
                <a:latin typeface="MV Boli" panose="02000500030200090000" pitchFamily="2" charset="0"/>
                <a:cs typeface="MV Boli" panose="02000500030200090000" pitchFamily="2" charset="0"/>
              </a:rPr>
              <a:t>Temperate </a:t>
            </a:r>
            <a:r>
              <a:rPr lang="en-GB" sz="2400" dirty="0">
                <a:latin typeface="MV Boli" panose="02000500030200090000" pitchFamily="2" charset="0"/>
                <a:cs typeface="MV Boli" panose="02000500030200090000" pitchFamily="2" charset="0"/>
              </a:rPr>
              <a:t>Climates…</a:t>
            </a: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sz="2400">
                <a:latin typeface="MV Boli" panose="02000500030200090000" pitchFamily="2" charset="0"/>
                <a:cs typeface="MV Boli" panose="02000500030200090000" pitchFamily="2" charset="0"/>
              </a:rPr>
              <a:t>Temperate </a:t>
            </a:r>
            <a:r>
              <a:rPr lang="en-GB" sz="2400" dirty="0">
                <a:latin typeface="MV Boli" panose="02000500030200090000" pitchFamily="2" charset="0"/>
                <a:cs typeface="MV Boli" panose="02000500030200090000" pitchFamily="2" charset="0"/>
              </a:rPr>
              <a:t>Climates are found near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38289" y="865434"/>
            <a:ext cx="4153711" cy="1384995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MV Boli" panose="02000500030200090000" pitchFamily="2" charset="0"/>
                <a:cs typeface="MV Boli" panose="02000500030200090000" pitchFamily="2" charset="0"/>
              </a:rPr>
              <a:t>Places in the World with </a:t>
            </a:r>
            <a:r>
              <a:rPr lang="en-GB" sz="2400" b="1" u="sng">
                <a:latin typeface="MV Boli" panose="02000500030200090000" pitchFamily="2" charset="0"/>
                <a:cs typeface="MV Boli" panose="02000500030200090000" pitchFamily="2" charset="0"/>
              </a:rPr>
              <a:t>a Temperate </a:t>
            </a:r>
            <a:r>
              <a:rPr lang="en-GB" sz="2400" b="1" u="sng" dirty="0">
                <a:latin typeface="MV Boli" panose="02000500030200090000" pitchFamily="2" charset="0"/>
                <a:cs typeface="MV Boli" panose="02000500030200090000" pitchFamily="2" charset="0"/>
              </a:rPr>
              <a:t>Climate</a:t>
            </a:r>
            <a:r>
              <a:rPr lang="en-GB" sz="1600" b="1" u="sng" dirty="0"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n-GB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45835" y="4334188"/>
            <a:ext cx="7969790" cy="61555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V Boli" panose="02000500030200090000" pitchFamily="2" charset="0"/>
                <a:cs typeface="MV Boli" panose="02000500030200090000" pitchFamily="2" charset="0"/>
              </a:rPr>
              <a:t>Animals that might be found near this climate zone?</a:t>
            </a:r>
          </a:p>
          <a:p>
            <a:pPr algn="ctr"/>
            <a:endParaRPr lang="en-GB" sz="1400" b="1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0382250" y="5653282"/>
            <a:ext cx="1886535" cy="1222528"/>
            <a:chOff x="10382250" y="5653282"/>
            <a:chExt cx="1886535" cy="122252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382250" y="5653282"/>
              <a:ext cx="1809750" cy="1204718"/>
            </a:xfrm>
            <a:prstGeom prst="rect">
              <a:avLst/>
            </a:prstGeom>
          </p:spPr>
        </p:pic>
        <p:sp>
          <p:nvSpPr>
            <p:cNvPr id="14" name="TextBox 13">
              <a:hlinkClick r:id="rId3" action="ppaction://hlinksldjump"/>
            </p:cNvPr>
            <p:cNvSpPr txBox="1"/>
            <p:nvPr/>
          </p:nvSpPr>
          <p:spPr>
            <a:xfrm>
              <a:off x="10382250" y="5675481"/>
              <a:ext cx="1886535" cy="1200329"/>
            </a:xfrm>
            <a:prstGeom prst="rect">
              <a:avLst/>
            </a:prstGeom>
            <a:solidFill>
              <a:schemeClr val="bg1">
                <a:lumMod val="95000"/>
                <a:alpha val="49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MV Boli" panose="02000500030200090000" pitchFamily="2" charset="0"/>
                  <a:cs typeface="MV Boli" panose="02000500030200090000" pitchFamily="2" charset="0"/>
                </a:rPr>
                <a:t>TAKE ME BACK TO THE (CLIMATE) MAP!</a:t>
              </a:r>
            </a:p>
          </p:txBody>
        </p:sp>
      </p:grpSp>
      <p:pic>
        <p:nvPicPr>
          <p:cNvPr id="1026" name="Picture 2" descr="weather - Extremes in temperate climate - Worldbuilding Stack Exchan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4844055"/>
            <a:ext cx="2419350" cy="190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43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2140">
              <a:schemeClr val="accent4">
                <a:lumMod val="75000"/>
              </a:schemeClr>
            </a:gs>
            <a:gs pos="66647">
              <a:schemeClr val="accent4">
                <a:lumMod val="60000"/>
                <a:lumOff val="40000"/>
              </a:schemeClr>
            </a:gs>
            <a:gs pos="0">
              <a:schemeClr val="accent1">
                <a:lumMod val="5000"/>
                <a:lumOff val="95000"/>
              </a:schemeClr>
            </a:gs>
            <a:gs pos="30000">
              <a:schemeClr val="accent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78208" y="139694"/>
            <a:ext cx="5965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>
                <a:latin typeface="MV Boli" panose="02000500030200090000" pitchFamily="2" charset="0"/>
                <a:cs typeface="MV Boli" panose="02000500030200090000" pitchFamily="2" charset="0"/>
              </a:rPr>
              <a:t>Arid/Dry Climates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675" y="884625"/>
            <a:ext cx="6247816" cy="310854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2800" u="sng" dirty="0">
                <a:latin typeface="MV Boli" panose="02000500030200090000" pitchFamily="2" charset="0"/>
                <a:cs typeface="MV Boli" panose="02000500030200090000" pitchFamily="2" charset="0"/>
              </a:rPr>
              <a:t>Arid Climates:</a:t>
            </a: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sz="2400" dirty="0">
                <a:latin typeface="MV Boli" panose="02000500030200090000" pitchFamily="2" charset="0"/>
                <a:cs typeface="MV Boli" panose="02000500030200090000" pitchFamily="2" charset="0"/>
              </a:rPr>
              <a:t>Arid Climates are normally either hot or mild.</a:t>
            </a: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sz="2400" dirty="0">
                <a:latin typeface="MV Boli" panose="02000500030200090000" pitchFamily="2" charset="0"/>
                <a:cs typeface="MV Boli" panose="02000500030200090000" pitchFamily="2" charset="0"/>
              </a:rPr>
              <a:t>Arid Climates are found near the </a:t>
            </a:r>
            <a:r>
              <a:rPr lang="en-GB" sz="2400" dirty="0" err="1">
                <a:latin typeface="MV Boli" panose="02000500030200090000" pitchFamily="2" charset="0"/>
                <a:cs typeface="MV Boli" panose="02000500030200090000" pitchFamily="2" charset="0"/>
              </a:rPr>
              <a:t>Equitarial</a:t>
            </a:r>
            <a:r>
              <a:rPr lang="en-GB" sz="2400" dirty="0">
                <a:latin typeface="MV Boli" panose="02000500030200090000" pitchFamily="2" charset="0"/>
                <a:cs typeface="MV Boli" panose="02000500030200090000" pitchFamily="2" charset="0"/>
              </a:rPr>
              <a:t> line.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38289" y="865434"/>
            <a:ext cx="4153711" cy="166199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MV Boli" panose="02000500030200090000" pitchFamily="2" charset="0"/>
                <a:cs typeface="MV Boli" panose="02000500030200090000" pitchFamily="2" charset="0"/>
              </a:rPr>
              <a:t>Places in the World with an Arid Climate</a:t>
            </a:r>
            <a:r>
              <a:rPr lang="en-GB" sz="1600" b="1" u="sng" dirty="0"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n-GB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Places near the equator and places like Egypt and places </a:t>
            </a:r>
            <a:r>
              <a:rPr lang="en-GB" b="1" u="sng">
                <a:latin typeface="MV Boli" panose="02000500030200090000" pitchFamily="2" charset="0"/>
                <a:cs typeface="MV Boli" panose="02000500030200090000" pitchFamily="2" charset="0"/>
              </a:rPr>
              <a:t>like that.  </a:t>
            </a:r>
            <a:endParaRPr lang="en-GB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5835" y="4334188"/>
            <a:ext cx="7969790" cy="830997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V Boli" panose="02000500030200090000" pitchFamily="2" charset="0"/>
                <a:cs typeface="MV Boli" panose="02000500030200090000" pitchFamily="2" charset="0"/>
              </a:rPr>
              <a:t>Animals that might be found near this climate zone?</a:t>
            </a:r>
          </a:p>
          <a:p>
            <a:pPr algn="ctr"/>
            <a:r>
              <a:rPr lang="en-GB" sz="1400" b="1" dirty="0">
                <a:latin typeface="MV Boli" panose="02000500030200090000" pitchFamily="2" charset="0"/>
                <a:cs typeface="MV Boli" panose="02000500030200090000" pitchFamily="2" charset="0"/>
              </a:rPr>
              <a:t>The animals that live here are Camels , black widows </a:t>
            </a:r>
            <a:r>
              <a:rPr lang="en-GB" sz="1400" b="1" dirty="0" err="1">
                <a:latin typeface="MV Boli" panose="02000500030200090000" pitchFamily="2" charset="0"/>
                <a:cs typeface="MV Boli" panose="02000500030200090000" pitchFamily="2" charset="0"/>
              </a:rPr>
              <a:t>trantaular</a:t>
            </a:r>
            <a:r>
              <a:rPr lang="en-GB" sz="1400" b="1" dirty="0">
                <a:latin typeface="MV Boli" panose="02000500030200090000" pitchFamily="2" charset="0"/>
                <a:cs typeface="MV Boli" panose="02000500030200090000" pitchFamily="2" charset="0"/>
              </a:rPr>
              <a:t> and </a:t>
            </a:r>
            <a:r>
              <a:rPr lang="en-GB" sz="1400" b="1" dirty="0" err="1">
                <a:latin typeface="MV Boli" panose="02000500030200090000" pitchFamily="2" charset="0"/>
                <a:cs typeface="MV Boli" panose="02000500030200090000" pitchFamily="2" charset="0"/>
              </a:rPr>
              <a:t>scorpiens</a:t>
            </a:r>
            <a:r>
              <a:rPr lang="en-GB" sz="1400" b="1" dirty="0">
                <a:latin typeface="MV Boli" panose="02000500030200090000" pitchFamily="2" charset="0"/>
                <a:cs typeface="MV Boli" panose="02000500030200090000" pitchFamily="2" charset="0"/>
              </a:rPr>
              <a:t> Plants that are here are cactuses.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0382250" y="5653282"/>
            <a:ext cx="1886535" cy="1222528"/>
            <a:chOff x="10382250" y="5653282"/>
            <a:chExt cx="1886535" cy="122252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382250" y="5653282"/>
              <a:ext cx="1809750" cy="1204718"/>
            </a:xfrm>
            <a:prstGeom prst="rect">
              <a:avLst/>
            </a:prstGeom>
          </p:spPr>
        </p:pic>
        <p:sp>
          <p:nvSpPr>
            <p:cNvPr id="14" name="TextBox 13">
              <a:hlinkClick r:id="rId3" action="ppaction://hlinksldjump"/>
            </p:cNvPr>
            <p:cNvSpPr txBox="1"/>
            <p:nvPr/>
          </p:nvSpPr>
          <p:spPr>
            <a:xfrm>
              <a:off x="10382250" y="5675481"/>
              <a:ext cx="1886535" cy="1200329"/>
            </a:xfrm>
            <a:prstGeom prst="rect">
              <a:avLst/>
            </a:prstGeom>
            <a:solidFill>
              <a:schemeClr val="bg1">
                <a:lumMod val="95000"/>
                <a:alpha val="49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MV Boli" panose="02000500030200090000" pitchFamily="2" charset="0"/>
                  <a:cs typeface="MV Boli" panose="02000500030200090000" pitchFamily="2" charset="0"/>
                </a:rPr>
                <a:t>TAKE ME BACK TO THE (CLIMATE) MAP!</a:t>
              </a:r>
            </a:p>
          </p:txBody>
        </p:sp>
      </p:grpSp>
      <p:pic>
        <p:nvPicPr>
          <p:cNvPr id="1026" name="Picture 2" descr="weather - Extremes in temperate climate - Worldbuilding Stack Exchan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4844055"/>
            <a:ext cx="2419350" cy="190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67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2140">
              <a:srgbClr val="FF0000"/>
            </a:gs>
            <a:gs pos="58000">
              <a:schemeClr val="accent2">
                <a:lumMod val="20000"/>
                <a:lumOff val="80000"/>
              </a:schemeClr>
            </a:gs>
            <a:gs pos="0">
              <a:schemeClr val="accent2">
                <a:lumMod val="40000"/>
                <a:lumOff val="60000"/>
              </a:schemeClr>
            </a:gs>
            <a:gs pos="3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78208" y="139694"/>
            <a:ext cx="5965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>
                <a:latin typeface="MV Boli" panose="02000500030200090000" pitchFamily="2" charset="0"/>
                <a:cs typeface="MV Boli" panose="02000500030200090000" pitchFamily="2" charset="0"/>
              </a:rPr>
              <a:t>Tropical Climates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675" y="884625"/>
            <a:ext cx="6247816" cy="236988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2800" u="sng" dirty="0">
                <a:latin typeface="MV Boli" panose="02000500030200090000" pitchFamily="2" charset="0"/>
                <a:cs typeface="MV Boli" panose="02000500030200090000" pitchFamily="2" charset="0"/>
              </a:rPr>
              <a:t>Tropical Climates:</a:t>
            </a: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sz="2400" dirty="0">
                <a:latin typeface="MV Boli" panose="02000500030200090000" pitchFamily="2" charset="0"/>
                <a:cs typeface="MV Boli" panose="02000500030200090000" pitchFamily="2" charset="0"/>
              </a:rPr>
              <a:t>Tropical Climates is a place where the weather is tropical warm and wet .      Tropical Climates are found near the Equator Tropic of Cancer and Capricorn.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38189" y="921384"/>
            <a:ext cx="4153711" cy="3600986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MV Boli" panose="02000500030200090000" pitchFamily="2" charset="0"/>
                <a:cs typeface="MV Boli" panose="02000500030200090000" pitchFamily="2" charset="0"/>
              </a:rPr>
              <a:t>Places in the World with an Tropical Climate</a:t>
            </a:r>
            <a:r>
              <a:rPr lang="en-GB" sz="1600" b="1" u="sng" dirty="0"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n-GB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The tropical zone includes the Amazon Basin of Brazil, West </a:t>
            </a:r>
            <a:r>
              <a:rPr lang="en-GB" b="1" u="sng" dirty="0" err="1">
                <a:latin typeface="MV Boli" panose="02000500030200090000" pitchFamily="2" charset="0"/>
                <a:cs typeface="MV Boli" panose="02000500030200090000" pitchFamily="2" charset="0"/>
              </a:rPr>
              <a:t>Africas</a:t>
            </a:r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 Congo Basin and the rainforests of Malaysia and Indonesia .Large areas of South America , Africa and Asia , located between the Tropics of Cancer and Capricorn , have  a tropical climate .</a:t>
            </a:r>
          </a:p>
          <a:p>
            <a:pPr algn="ctr"/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12460" y="5306109"/>
            <a:ext cx="7969790" cy="830997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V Boli" panose="02000500030200090000" pitchFamily="2" charset="0"/>
                <a:cs typeface="MV Boli" panose="02000500030200090000" pitchFamily="2" charset="0"/>
              </a:rPr>
              <a:t>Animals/Plants that might be found near this climate zone?</a:t>
            </a:r>
          </a:p>
          <a:p>
            <a:pPr algn="ctr"/>
            <a:r>
              <a:rPr lang="en-GB" sz="1400" b="1" dirty="0">
                <a:latin typeface="MV Boli" panose="02000500030200090000" pitchFamily="2" charset="0"/>
                <a:cs typeface="MV Boli" panose="02000500030200090000" pitchFamily="2" charset="0"/>
              </a:rPr>
              <a:t>Parrots are found near  this area and so are other animals to such as ; Monkeys , snakes , Toucan , panther and the plants that are here are Palm Trees and Vines.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0382250" y="5653282"/>
            <a:ext cx="1886535" cy="1222528"/>
            <a:chOff x="10382250" y="5653282"/>
            <a:chExt cx="1886535" cy="122252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382250" y="5653282"/>
              <a:ext cx="1809750" cy="1204718"/>
            </a:xfrm>
            <a:prstGeom prst="rect">
              <a:avLst/>
            </a:prstGeom>
          </p:spPr>
        </p:pic>
        <p:sp>
          <p:nvSpPr>
            <p:cNvPr id="14" name="TextBox 13">
              <a:hlinkClick r:id="rId3" action="ppaction://hlinksldjump"/>
            </p:cNvPr>
            <p:cNvSpPr txBox="1"/>
            <p:nvPr/>
          </p:nvSpPr>
          <p:spPr>
            <a:xfrm>
              <a:off x="10382250" y="5675481"/>
              <a:ext cx="1886535" cy="1200329"/>
            </a:xfrm>
            <a:prstGeom prst="rect">
              <a:avLst/>
            </a:prstGeom>
            <a:solidFill>
              <a:schemeClr val="bg1">
                <a:lumMod val="95000"/>
                <a:alpha val="49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MV Boli" panose="02000500030200090000" pitchFamily="2" charset="0"/>
                  <a:cs typeface="MV Boli" panose="02000500030200090000" pitchFamily="2" charset="0"/>
                </a:rPr>
                <a:t>TAKE ME BACK TO THE (CLIMATE) MAP!</a:t>
              </a:r>
            </a:p>
          </p:txBody>
        </p:sp>
      </p:grpSp>
      <p:pic>
        <p:nvPicPr>
          <p:cNvPr id="11" name="Picture 2" descr="Tropic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953033"/>
            <a:ext cx="2581275" cy="193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0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2140">
              <a:schemeClr val="accent2"/>
            </a:gs>
            <a:gs pos="58000">
              <a:schemeClr val="accent2">
                <a:lumMod val="20000"/>
                <a:lumOff val="80000"/>
              </a:schemeClr>
            </a:gs>
            <a:gs pos="0">
              <a:schemeClr val="accent2">
                <a:lumMod val="40000"/>
                <a:lumOff val="60000"/>
              </a:schemeClr>
            </a:gs>
            <a:gs pos="3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78208" y="139694"/>
            <a:ext cx="5965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>
                <a:latin typeface="MV Boli" panose="02000500030200090000" pitchFamily="2" charset="0"/>
                <a:cs typeface="MV Boli" panose="02000500030200090000" pitchFamily="2" charset="0"/>
              </a:rPr>
              <a:t>Mountainous Climates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675" y="884625"/>
            <a:ext cx="6247816" cy="2800767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2800" u="sng" dirty="0" err="1">
                <a:latin typeface="MV Boli" panose="02000500030200090000" pitchFamily="2" charset="0"/>
                <a:cs typeface="MV Boli" panose="02000500030200090000" pitchFamily="2" charset="0"/>
              </a:rPr>
              <a:t>Mountainos</a:t>
            </a:r>
            <a:r>
              <a:rPr lang="en-GB" sz="2800" u="sng" dirty="0">
                <a:latin typeface="MV Boli" panose="02000500030200090000" pitchFamily="2" charset="0"/>
                <a:cs typeface="MV Boli" panose="02000500030200090000" pitchFamily="2" charset="0"/>
              </a:rPr>
              <a:t> Climates change with ALTITUDE! There </a:t>
            </a:r>
            <a:r>
              <a:rPr lang="en-GB" sz="2800" u="sng" dirty="0" err="1">
                <a:latin typeface="MV Boli" panose="02000500030200090000" pitchFamily="2" charset="0"/>
                <a:cs typeface="MV Boli" panose="02000500030200090000" pitchFamily="2" charset="0"/>
              </a:rPr>
              <a:t>ar</a:t>
            </a:r>
            <a:endParaRPr lang="en-GB" sz="2800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sz="2400" dirty="0">
                <a:latin typeface="MV Boli" panose="02000500030200090000" pitchFamily="2" charset="0"/>
                <a:cs typeface="MV Boli" panose="02000500030200090000" pitchFamily="2" charset="0"/>
              </a:rPr>
              <a:t>Mediterranean Climates…</a:t>
            </a: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sz="2400" dirty="0" err="1">
                <a:latin typeface="MV Boli" panose="02000500030200090000" pitchFamily="2" charset="0"/>
                <a:cs typeface="MV Boli" panose="02000500030200090000" pitchFamily="2" charset="0"/>
              </a:rPr>
              <a:t>Meditteranean</a:t>
            </a:r>
            <a:r>
              <a:rPr lang="en-GB" sz="2400" dirty="0">
                <a:latin typeface="MV Boli" panose="02000500030200090000" pitchFamily="2" charset="0"/>
                <a:cs typeface="MV Boli" panose="02000500030200090000" pitchFamily="2" charset="0"/>
              </a:rPr>
              <a:t> Climates are found near: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38189" y="921384"/>
            <a:ext cx="4153711" cy="1384995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MV Boli" panose="02000500030200090000" pitchFamily="2" charset="0"/>
                <a:cs typeface="MV Boli" panose="02000500030200090000" pitchFamily="2" charset="0"/>
              </a:rPr>
              <a:t>Places in the World with an Mediterranean Climate</a:t>
            </a:r>
            <a:r>
              <a:rPr lang="en-GB" sz="1600" b="1" u="sng" dirty="0"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n-GB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en-GB" b="1" u="sng" dirty="0">
                <a:latin typeface="MV Boli" panose="02000500030200090000" pitchFamily="2" charset="0"/>
                <a:cs typeface="MV Boli" panose="02000500030200090000" pitchFamily="2" charset="0"/>
              </a:rPr>
              <a:t>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45835" y="4334188"/>
            <a:ext cx="7969790" cy="61555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V Boli" panose="02000500030200090000" pitchFamily="2" charset="0"/>
                <a:cs typeface="MV Boli" panose="02000500030200090000" pitchFamily="2" charset="0"/>
              </a:rPr>
              <a:t>Animals/Plants that might be found near this climate zone?</a:t>
            </a:r>
          </a:p>
          <a:p>
            <a:pPr algn="ctr"/>
            <a:endParaRPr lang="en-GB" sz="1400" b="1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0382250" y="5653282"/>
            <a:ext cx="1886535" cy="1222528"/>
            <a:chOff x="10382250" y="5653282"/>
            <a:chExt cx="1886535" cy="122252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382250" y="5653282"/>
              <a:ext cx="1809750" cy="1204718"/>
            </a:xfrm>
            <a:prstGeom prst="rect">
              <a:avLst/>
            </a:prstGeom>
          </p:spPr>
        </p:pic>
        <p:sp>
          <p:nvSpPr>
            <p:cNvPr id="14" name="TextBox 13">
              <a:hlinkClick r:id="rId3" action="ppaction://hlinksldjump"/>
            </p:cNvPr>
            <p:cNvSpPr txBox="1"/>
            <p:nvPr/>
          </p:nvSpPr>
          <p:spPr>
            <a:xfrm>
              <a:off x="10382250" y="5675481"/>
              <a:ext cx="1886535" cy="1200329"/>
            </a:xfrm>
            <a:prstGeom prst="rect">
              <a:avLst/>
            </a:prstGeom>
            <a:solidFill>
              <a:schemeClr val="bg1">
                <a:lumMod val="95000"/>
                <a:alpha val="49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MV Boli" panose="02000500030200090000" pitchFamily="2" charset="0"/>
                  <a:cs typeface="MV Boli" panose="02000500030200090000" pitchFamily="2" charset="0"/>
                </a:rPr>
                <a:t>TAKE ME BACK TO THE (CLIMATE) MAP!</a:t>
              </a:r>
            </a:p>
          </p:txBody>
        </p:sp>
      </p:grpSp>
      <p:pic>
        <p:nvPicPr>
          <p:cNvPr id="4098" name="Picture 2" descr="Mediterranean climate: where is it and what are it's characteristic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6349"/>
            <a:ext cx="2581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383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463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MV Boli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Palantir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McPherson</dc:creator>
  <cp:lastModifiedBy>BES Intake 2019</cp:lastModifiedBy>
  <cp:revision>23</cp:revision>
  <dcterms:created xsi:type="dcterms:W3CDTF">2023-05-08T06:27:05Z</dcterms:created>
  <dcterms:modified xsi:type="dcterms:W3CDTF">2023-05-16T14:15:01Z</dcterms:modified>
</cp:coreProperties>
</file>