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57DF-A6BA-4ADC-B6F8-855429A71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AC3DC-EF52-4DDE-A3D2-C621BE672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7729B-C534-4902-B158-A3906E9E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52AAD-7832-46DC-BDF7-9B99476C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D927F-0263-4BA7-9489-B09A09D8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3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C35F7-DEAE-4A20-AE71-1F7C24A6D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87B4C-2FBD-499D-9900-A0F89CB9A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3A8E7-7C74-407C-9841-4EFB5B6D9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A9E42-8F25-4EF2-AAF7-4C0C0486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A88AE-A995-44E1-AC36-4112B70B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18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EEE91-6105-425B-A21F-746E547EC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D470F-0F97-418C-9297-C69127D8D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4FE27-6CC5-40EC-8828-59A8ADA2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B2FA4-EFEA-429A-8CAD-E1415DB8B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20D48-94D6-4A6E-B7BB-E0607C7C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90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BDF8-ACB6-4D23-8A09-97CB1F05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3E909-DD7E-49CB-BC0C-19B99F240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4186C-1AE4-4217-A22E-541EADBEB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EDA5A-ADFE-428D-AAD8-733D5D29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745DB-8F1D-4A8F-A0EC-EF71B6E1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4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FC92E-7C53-4ACA-B424-0B10B811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95288-9D1E-4AAF-BF7A-3A1B0291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FEE6B-65B3-483C-A808-A73B460B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CDA30-D29F-44AF-B0EE-20DE9C0F3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75277-0C40-4838-8440-8DF8FB2F2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4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337C-2D02-487E-BDEC-EA9E71A3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456A1-D8D6-4CA3-9A86-1973D14D4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260F3-30E6-4899-8323-528FDB89A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E730C-ED1B-46FC-9E21-818497C3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C8A05-6718-46F2-AB97-CB99A552A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8ADE-C408-4A22-BD53-32B5E1A4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6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A803F-4C76-4349-88DD-C0209427C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0C056-C836-4627-BF3D-F39697238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C3A8E-CF12-415E-8E28-BA2538B1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0020B-9113-4E8B-AA60-2539F45B4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4F991-006B-42F2-B9A5-3B22208A8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8EFD40-DEA6-4B2B-899F-F060E853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5E66B1-8A0F-42E3-A731-78B9B4AD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7DCE37-CD52-44D7-9F35-4296B7F1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6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4F40-588C-485A-9CF9-C640CDB0F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ECF995-9B96-47BC-A7B2-E072BB89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8A518-D86B-486B-BDB6-6A09A1F4E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FCD7C-BE8A-4152-8303-BB1A794F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0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77DA8-F6DE-4D35-B50A-F0BB346C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B6426-028D-4DC0-BAE0-FBFD26D1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9843B-9C87-4E86-B538-0263B001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90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B9ED9-D81E-4944-AB2F-C4E71E24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29A1A-AFBB-4406-BB4A-098564B3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56EC5-8BB5-4BC4-A5BE-917678E25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F95D-025D-449E-A6DF-160CB620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3D5B6-08B4-443D-A7D8-97B80007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8D647-E21C-47E7-B971-6E5875D3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62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8EB19-1607-4C2D-BCF7-A219CD200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F4FF31-3BAE-459C-9819-43B1B1569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D1BA1-CC7B-4CC2-9140-4D964CC16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CEEA5-BDE3-418B-9EE5-426B14FB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AAD4C-CB64-415E-A615-4BD8FD61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AA80C-F74D-4A26-81A1-03390A59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4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096F0F-9D45-4EBF-B8C8-61A0D9C3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34DAF-999A-46C4-B452-9810CC5A5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6D2E4-1DDD-44C5-8040-49785C7B9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2995-7947-43C2-806C-6B3BF35FF36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61B61-BD6E-4819-8D5B-315022A3C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3A930-FE34-4C56-A73A-4EF590463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6F8E-8499-45F9-A912-0A7CCB84E5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3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72B4-54EE-4614-9A33-AD7FF898D4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COCOA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A6F1F-E4FA-449D-BF5A-CAFBA99A8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FEEL</a:t>
            </a:r>
          </a:p>
          <a:p>
            <a:r>
              <a:rPr lang="en-GB" dirty="0"/>
              <a:t>SENSATION</a:t>
            </a:r>
          </a:p>
        </p:txBody>
      </p:sp>
      <p:pic>
        <p:nvPicPr>
          <p:cNvPr id="1026" name="Picture 2" descr="Plant Background Images - Free Download on Freepik">
            <a:extLst>
              <a:ext uri="{FF2B5EF4-FFF2-40B4-BE49-F238E27FC236}">
                <a16:creationId xmlns:a16="http://schemas.microsoft.com/office/drawing/2014/main" id="{0AEA4FE6-A878-48B7-A56C-CB60BA019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26" y="-940966"/>
            <a:ext cx="13335001" cy="760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2BF1ED-9F69-4F3C-A239-7BFAE71F683A}"/>
              </a:ext>
            </a:extLst>
          </p:cNvPr>
          <p:cNvSpPr txBox="1"/>
          <p:nvPr/>
        </p:nvSpPr>
        <p:spPr>
          <a:xfrm>
            <a:off x="4276725" y="1685925"/>
            <a:ext cx="5705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en-GB" sz="8000" dirty="0">
                <a:solidFill>
                  <a:schemeClr val="accent4">
                    <a:lumMod val="50000"/>
                  </a:schemeClr>
                </a:solidFill>
              </a:rPr>
              <a:t>OCOA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C0AB70-A02E-44A0-8039-377CF5B3AEAE}"/>
              </a:ext>
            </a:extLst>
          </p:cNvPr>
          <p:cNvSpPr txBox="1"/>
          <p:nvPr/>
        </p:nvSpPr>
        <p:spPr>
          <a:xfrm>
            <a:off x="5067300" y="3509963"/>
            <a:ext cx="1333500" cy="101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28D0D8-E9F2-4780-8928-AF667C525C0B}"/>
              </a:ext>
            </a:extLst>
          </p:cNvPr>
          <p:cNvSpPr txBox="1"/>
          <p:nvPr/>
        </p:nvSpPr>
        <p:spPr>
          <a:xfrm>
            <a:off x="5343525" y="3186669"/>
            <a:ext cx="1981200" cy="369332"/>
          </a:xfrm>
          <a:prstGeom prst="rect">
            <a:avLst/>
          </a:prstGeom>
          <a:noFill/>
          <a:effectLst>
            <a:glow rad="127000">
              <a:schemeClr val="accent1">
                <a:alpha val="7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FEEL THE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4F1DF3-8F10-49A8-9EF0-01FEBCF4EB80}"/>
              </a:ext>
            </a:extLst>
          </p:cNvPr>
          <p:cNvSpPr txBox="1"/>
          <p:nvPr/>
        </p:nvSpPr>
        <p:spPr>
          <a:xfrm>
            <a:off x="5991224" y="3595865"/>
            <a:ext cx="140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SENSATION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D9C76-6848-4BD4-A767-DA1A112BAE62}"/>
              </a:ext>
            </a:extLst>
          </p:cNvPr>
          <p:cNvSpPr txBox="1"/>
          <p:nvPr/>
        </p:nvSpPr>
        <p:spPr>
          <a:xfrm>
            <a:off x="9039225" y="5003721"/>
            <a:ext cx="369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STREET FOOD OUTSIDE BESSEMER 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PRIMARY SCHOOL.  READY TO TASTE 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A WHOLE NOTHER  LEVEL OF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JAPANESE CUSINE ?!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605C2D-65C9-488B-A05A-68C67A51E24C}"/>
              </a:ext>
            </a:extLst>
          </p:cNvPr>
          <p:cNvSpPr txBox="1"/>
          <p:nvPr/>
        </p:nvSpPr>
        <p:spPr>
          <a:xfrm>
            <a:off x="809624" y="-442377"/>
            <a:ext cx="3362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MADE BY …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THE FINEST BAKERS IN TOWN.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ENJOY THE EXPIRENCE OF FLAVOURS IN OUR STOOL .</a:t>
            </a:r>
          </a:p>
          <a:p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292D54-EB75-4BD1-8FB1-19644C2C6264}"/>
              </a:ext>
            </a:extLst>
          </p:cNvPr>
          <p:cNvSpPr txBox="1"/>
          <p:nvPr/>
        </p:nvSpPr>
        <p:spPr>
          <a:xfrm>
            <a:off x="1104900" y="4524375"/>
            <a:ext cx="20478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accent4">
                    <a:lumMod val="50000"/>
                  </a:schemeClr>
                </a:solidFill>
              </a:rPr>
              <a:t>ONLY £1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F55C8-3051-4348-AC6A-8B01AF1BC526}"/>
              </a:ext>
            </a:extLst>
          </p:cNvPr>
          <p:cNvSpPr txBox="1"/>
          <p:nvPr/>
        </p:nvSpPr>
        <p:spPr>
          <a:xfrm>
            <a:off x="9658350" y="-171450"/>
            <a:ext cx="2533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50000"/>
                  </a:schemeClr>
                </a:solidFill>
              </a:rPr>
              <a:t>On sale Thursday 13</a:t>
            </a:r>
            <a:r>
              <a:rPr lang="en-GB" sz="2400" b="1" baseline="30000" dirty="0">
                <a:solidFill>
                  <a:schemeClr val="accent4">
                    <a:lumMod val="50000"/>
                  </a:schemeClr>
                </a:solidFill>
              </a:rPr>
              <a:t>th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</a:rPr>
              <a:t> July, 3.30 outside main school.</a:t>
            </a:r>
          </a:p>
          <a:p>
            <a:r>
              <a:rPr lang="en-GB" sz="2400" b="1" dirty="0">
                <a:solidFill>
                  <a:schemeClr val="accent4">
                    <a:lumMod val="50000"/>
                  </a:schemeClr>
                </a:solidFill>
              </a:rPr>
              <a:t>HURRY BEFORE IT GOES</a:t>
            </a:r>
          </a:p>
        </p:txBody>
      </p:sp>
    </p:spTree>
    <p:extLst>
      <p:ext uri="{BB962C8B-B14F-4D97-AF65-F5344CB8AC3E}">
        <p14:creationId xmlns:p14="http://schemas.microsoft.com/office/powerpoint/2010/main" val="359458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COCOA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COCOA</dc:title>
  <dc:creator>BES Intake 2016</dc:creator>
  <cp:lastModifiedBy>Mandy Starnes</cp:lastModifiedBy>
  <cp:revision>6</cp:revision>
  <dcterms:created xsi:type="dcterms:W3CDTF">2023-06-21T10:50:09Z</dcterms:created>
  <dcterms:modified xsi:type="dcterms:W3CDTF">2023-07-05T07:20:24Z</dcterms:modified>
</cp:coreProperties>
</file>