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07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99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51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4998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9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652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918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6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71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00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76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02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44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44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1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93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78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0EE8217-8F88-4464-8057-B597BD259431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25073-4723-4D35-8D6A-3DBC3645A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0123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  <p:sldLayoutId id="21474838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D0103-102F-422E-A806-17BB9FDFF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572" y="1092692"/>
            <a:ext cx="8825658" cy="3329581"/>
          </a:xfrm>
        </p:spPr>
        <p:txBody>
          <a:bodyPr/>
          <a:lstStyle/>
          <a:p>
            <a:r>
              <a:rPr lang="en-GB" dirty="0">
                <a:latin typeface="Algerian" panose="04020705040A02060702" pitchFamily="82" charset="0"/>
              </a:rPr>
              <a:t>Cocoa</a:t>
            </a:r>
            <a:r>
              <a:rPr lang="en-GB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7F859-5DB4-4ED6-A77A-79A148E888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By Nife, Yasmin, Kobi and Leo</a:t>
            </a:r>
          </a:p>
        </p:txBody>
      </p:sp>
    </p:spTree>
    <p:extLst>
      <p:ext uri="{BB962C8B-B14F-4D97-AF65-F5344CB8AC3E}">
        <p14:creationId xmlns:p14="http://schemas.microsoft.com/office/powerpoint/2010/main" val="347408887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54D54-F486-47E7-8E84-9027BA304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9513" y="497107"/>
            <a:ext cx="9404723" cy="1400530"/>
          </a:xfrm>
        </p:spPr>
        <p:txBody>
          <a:bodyPr/>
          <a:lstStyle/>
          <a:p>
            <a:r>
              <a:rPr lang="en-GB" dirty="0">
                <a:latin typeface="Algerian" panose="04020705040A02060702" pitchFamily="82" charset="0"/>
              </a:rPr>
              <a:t>Our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F0C15-4D1D-4709-84F9-5F1BA2C6F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Our product contains yeast, the finest quality of  cocoa powder, sugar, flour, any delectable sweets we have and a mix of fruits! </a:t>
            </a:r>
          </a:p>
          <a:p>
            <a:r>
              <a:rPr lang="en-GB" dirty="0"/>
              <a:t>We do not have a picture as it is entirely delectable and homemade!</a:t>
            </a:r>
          </a:p>
          <a:p>
            <a:r>
              <a:rPr lang="en-GB" dirty="0"/>
              <a:t>Our product will appeal to most people from 5-80 years that can be vegetarian and vegan but sadly no gluten frees as we are using flour. </a:t>
            </a:r>
          </a:p>
        </p:txBody>
      </p:sp>
    </p:spTree>
    <p:extLst>
      <p:ext uri="{BB962C8B-B14F-4D97-AF65-F5344CB8AC3E}">
        <p14:creationId xmlns:p14="http://schemas.microsoft.com/office/powerpoint/2010/main" val="390605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4A4F3-0704-4168-8A46-7380144E1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lgerian" panose="04020705040A02060702" pitchFamily="82" charset="0"/>
              </a:rPr>
              <a:t>Our market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3DA8-A877-4CC0-A6D9-D67CBE628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Our product will work as a heathy snack because of the frozen fruit and is also a very sweet snack because of the cocoa and sweets </a:t>
            </a:r>
            <a:r>
              <a:rPr lang="en-GB" dirty="0">
                <a:sym typeface="Wingdings" panose="05000000000000000000" pitchFamily="2" charset="2"/>
              </a:rPr>
              <a:t>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422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eav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E3AD8-1330-4782-B513-F5916C8EC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lgerian" panose="04020705040A02060702" pitchFamily="82" charset="0"/>
              </a:rPr>
              <a:t>Sales and profits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B045E-5CD0-40E8-AE19-B46033CC9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product will cost $1 each.</a:t>
            </a:r>
          </a:p>
          <a:p>
            <a:r>
              <a:rPr lang="en-GB" dirty="0"/>
              <a:t>We could sell at 15 to 20 max.</a:t>
            </a:r>
          </a:p>
          <a:p>
            <a:r>
              <a:rPr lang="en-GB" dirty="0"/>
              <a:t>We predict we will make 1-5 pound profit and if we are lucky more!</a:t>
            </a:r>
          </a:p>
        </p:txBody>
      </p:sp>
    </p:spTree>
    <p:extLst>
      <p:ext uri="{BB962C8B-B14F-4D97-AF65-F5344CB8AC3E}">
        <p14:creationId xmlns:p14="http://schemas.microsoft.com/office/powerpoint/2010/main" val="318938572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4AC05-969A-44EA-9BB3-ACD090574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lgerian" panose="04020705040A02060702" pitchFamily="82" charset="0"/>
              </a:rPr>
              <a:t>We are very enthusiastic for your reply!!!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3E0793F6-DE47-482F-82E1-3DF1AF42F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Thanks for listening!</a:t>
            </a:r>
          </a:p>
        </p:txBody>
      </p:sp>
    </p:spTree>
    <p:extLst>
      <p:ext uri="{BB962C8B-B14F-4D97-AF65-F5344CB8AC3E}">
        <p14:creationId xmlns:p14="http://schemas.microsoft.com/office/powerpoint/2010/main" val="3723734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211</TotalTime>
  <Words>159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Algerian</vt:lpstr>
      <vt:lpstr>Arial</vt:lpstr>
      <vt:lpstr>Century Gothic</vt:lpstr>
      <vt:lpstr>Wingdings</vt:lpstr>
      <vt:lpstr>Wingdings 3</vt:lpstr>
      <vt:lpstr>Ion</vt:lpstr>
      <vt:lpstr>Cocoa </vt:lpstr>
      <vt:lpstr>Our product</vt:lpstr>
      <vt:lpstr>Our market research</vt:lpstr>
      <vt:lpstr>Sales and profits</vt:lpstr>
      <vt:lpstr>We are very enthusiastic for your reply!!!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Clark</dc:creator>
  <cp:lastModifiedBy>Mandy Starnes</cp:lastModifiedBy>
  <cp:revision>15</cp:revision>
  <dcterms:created xsi:type="dcterms:W3CDTF">2023-06-08T11:12:49Z</dcterms:created>
  <dcterms:modified xsi:type="dcterms:W3CDTF">2023-07-05T07:25:31Z</dcterms:modified>
</cp:coreProperties>
</file>