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E8FEE-92C6-4842-905B-A7CA082896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4D4C3E-B31E-4354-B677-5146AF8EE5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66229-CD13-4057-9360-D1501C01E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DF7B-214A-4078-BEE0-BECDDFCE7AE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F868C-64D9-4208-9488-051243F2A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CB38E-4CD1-4CAB-973B-E8DF3AD91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9D321-C465-403A-AB57-4C655CF38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26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70DB1-A902-4AD1-B640-6114A1E17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352A69-3828-4048-9572-7078F8B4B9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1537B9-CA2D-4D7C-AF63-BB8F57F20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DF7B-214A-4078-BEE0-BECDDFCE7AE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8B3DF0-2A24-49D9-8037-B2FE5B5D6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CE12D-A1C1-47D0-9BB5-5951C51BD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9D321-C465-403A-AB57-4C655CF38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767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14C1EF-364E-47DF-8DA6-C7056BEDFD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70FB7E-D4B4-41F4-A283-87D93D22FD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104AF-F681-417A-834F-3DC1C1A1C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DF7B-214A-4078-BEE0-BECDDFCE7AE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444AA-F6CF-47A5-855D-48DE076D3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874F2A-86AA-429F-B362-D4431AB64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9D321-C465-403A-AB57-4C655CF38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36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C03D2-3100-4658-ADC2-9C71E5048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2846F-89C5-4C40-B585-58368B61E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90C7F-41F0-4081-B1F4-20F6FEA02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DF7B-214A-4078-BEE0-BECDDFCE7AE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9EFAE-4B58-4563-B9CF-74F392AF5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07FDF-A0B9-482E-8192-C375767EC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9D321-C465-403A-AB57-4C655CF38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916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B71FB-9B33-48B8-AFF7-34E65F54A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1A1CF8-A40B-49DC-A1F7-287061D91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C4C53C-45A5-4260-99EF-F57642BD8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DF7B-214A-4078-BEE0-BECDDFCE7AE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EC7E62-11E1-4593-9474-A18EE687A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BC272E-75DA-4497-89D9-10185BD8D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9D321-C465-403A-AB57-4C655CF38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590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C252F-4833-41D2-93E6-03C1D5207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598EA-AD71-4AA0-BEFA-30A182F7F6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F8F1C8-18DE-4727-A7ED-AD2348B0F3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1F2B7F-6D4C-4C75-9DF4-7CD06E20F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DF7B-214A-4078-BEE0-BECDDFCE7AE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C0791-913D-4D0E-B795-A032D56BD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79DF19-C641-4087-8ED6-FFCF53821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9D321-C465-403A-AB57-4C655CF38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068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667C4-3FAA-4052-A947-FFC809BE7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9D260-E214-4F67-A202-BD06473A4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CF6BEE-1C91-4DC6-9DBE-FC9E451B43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856C44-CC20-4569-A38D-347A275510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94473E-9051-4EE5-9862-11A81CF229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248E45-DA00-457D-86D9-F13F77BE3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DF7B-214A-4078-BEE0-BECDDFCE7AE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BAAE53-2DA3-4EDC-8FF8-CE4513F7A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3C1475-E079-4659-80B0-2CB371371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9D321-C465-403A-AB57-4C655CF38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23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13620-AE58-4565-A86A-40F900C65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78CE1-1DAF-496E-8390-5E2D1B077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DF7B-214A-4078-BEE0-BECDDFCE7AE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FAAEE6-0777-4F0B-BC5A-6B3EC1B18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87985B-E125-4FD7-82BD-2540E988E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9D321-C465-403A-AB57-4C655CF38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782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788D66-5D64-45BD-928B-93483CC60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DF7B-214A-4078-BEE0-BECDDFCE7AE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26A7C0-1D58-4B99-9D16-8FFF4C6CC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1502AB-3D21-430B-826B-AD4CF2A40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9D321-C465-403A-AB57-4C655CF38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082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353D3-E6F5-413B-AAD1-2DCCF381F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86B3B-E329-45FF-8F47-D075A460A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5BA76B-485D-44E6-B67F-D358BC87E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7022FC-AF9C-41C7-B1BC-B0DE3ECE1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DF7B-214A-4078-BEE0-BECDDFCE7AE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764086-5153-4154-A9A5-EDE8A961A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74AC1C-AA33-4B33-ABF8-7F6C298A6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9D321-C465-403A-AB57-4C655CF38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2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CBAB7-E0CC-454F-9FB1-DB7E9D701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518B91-486E-417A-9A8F-54ED04FE9C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E2E301-0BB1-4C93-9913-37C4B2386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947A44-8847-4386-A056-0E2358D72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DF7B-214A-4078-BEE0-BECDDFCE7AE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9CADC-51BF-4FFC-84D9-43C34DD3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519310-9662-477B-8C87-A65052576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9D321-C465-403A-AB57-4C655CF38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501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ADC870-A9D1-4903-8CF4-1FE2D10BF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980DB5-4981-4438-90B8-5AC43A88A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EB72D-3302-4AD7-972B-A140820E46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ADF7B-214A-4078-BEE0-BECDDFCE7AE4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3DB839-473C-4FAD-8E9A-601136104E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CA00F9-AE3B-4B62-8DFC-685DE70BB5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9D321-C465-403A-AB57-4C655CF38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277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7000">
              <a:srgbClr val="C6D4ED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67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B6E01-E6E3-4B49-A957-A7F42F2509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546283"/>
            <a:ext cx="9144000" cy="1264256"/>
          </a:xfrm>
        </p:spPr>
        <p:txBody>
          <a:bodyPr/>
          <a:lstStyle/>
          <a:p>
            <a:r>
              <a:rPr lang="en-GB" dirty="0">
                <a:solidFill>
                  <a:srgbClr val="9999FF"/>
                </a:solidFill>
                <a:latin typeface="Britannic Bold" panose="020B0903060703020204" pitchFamily="34" charset="0"/>
              </a:rPr>
              <a:t>Tangy </a:t>
            </a:r>
            <a:r>
              <a:rPr lang="en-GB" dirty="0" err="1">
                <a:solidFill>
                  <a:srgbClr val="9999FF"/>
                </a:solidFill>
                <a:latin typeface="Britannic Bold" panose="020B0903060703020204" pitchFamily="34" charset="0"/>
              </a:rPr>
              <a:t>Tanghulu</a:t>
            </a:r>
            <a:endParaRPr lang="en-GB" dirty="0">
              <a:solidFill>
                <a:srgbClr val="9999FF"/>
              </a:solidFill>
              <a:latin typeface="Britannic Bold" panose="020B0903060703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5FD4674-4213-4B13-B1BA-74B45F49BBA6}"/>
              </a:ext>
            </a:extLst>
          </p:cNvPr>
          <p:cNvSpPr txBox="1"/>
          <p:nvPr/>
        </p:nvSpPr>
        <p:spPr>
          <a:xfrm>
            <a:off x="7609398" y="850790"/>
            <a:ext cx="4015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804E8BB-99DE-456D-AE9C-2ADFC5E78037}"/>
              </a:ext>
            </a:extLst>
          </p:cNvPr>
          <p:cNvSpPr txBox="1"/>
          <p:nvPr/>
        </p:nvSpPr>
        <p:spPr>
          <a:xfrm>
            <a:off x="5705061" y="2778981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8EBE95C-0B82-4AED-879A-9706820A80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469" y="210708"/>
            <a:ext cx="4684091" cy="310100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9AACD9C-9723-45CD-838A-0436EBF27A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8985" y="393058"/>
            <a:ext cx="3176546" cy="34290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C7F4952-3B1E-45B8-A0AB-30A712EE9D2F}"/>
              </a:ext>
            </a:extLst>
          </p:cNvPr>
          <p:cNvSpPr txBox="1"/>
          <p:nvPr/>
        </p:nvSpPr>
        <p:spPr>
          <a:xfrm>
            <a:off x="532737" y="4762831"/>
            <a:ext cx="23615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  <a:latin typeface="Britannic Bold" panose="020B0903060703020204" pitchFamily="34" charset="0"/>
              </a:rPr>
              <a:t>Only 80p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DDC431C-792A-438F-9DDC-6CE0252887E0}"/>
              </a:ext>
            </a:extLst>
          </p:cNvPr>
          <p:cNvSpPr txBox="1"/>
          <p:nvPr/>
        </p:nvSpPr>
        <p:spPr>
          <a:xfrm>
            <a:off x="5951552" y="564543"/>
            <a:ext cx="24967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  <a:latin typeface="Britannic Bold" panose="020B0903060703020204" pitchFamily="34" charset="0"/>
              </a:rPr>
              <a:t>A sweet sensation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5053A6F-09CD-4734-B0F6-A05968672905}"/>
              </a:ext>
            </a:extLst>
          </p:cNvPr>
          <p:cNvSpPr txBox="1"/>
          <p:nvPr/>
        </p:nvSpPr>
        <p:spPr>
          <a:xfrm>
            <a:off x="9617102" y="4331944"/>
            <a:ext cx="25841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  <a:latin typeface="Britannic Bold" panose="020B0903060703020204" pitchFamily="34" charset="0"/>
              </a:rPr>
              <a:t>Better than the rest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5729EC-2C7A-4B5F-91E3-39AA5C87DAD7}"/>
              </a:ext>
            </a:extLst>
          </p:cNvPr>
          <p:cNvSpPr txBox="1"/>
          <p:nvPr/>
        </p:nvSpPr>
        <p:spPr>
          <a:xfrm>
            <a:off x="461639" y="5663953"/>
            <a:ext cx="11443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  <a:latin typeface="Britannic Bold" panose="020B0903060703020204" pitchFamily="34" charset="0"/>
              </a:rPr>
              <a:t>On sale Thursday 13</a:t>
            </a:r>
            <a:r>
              <a:rPr lang="en-GB" sz="3600" baseline="30000" dirty="0">
                <a:solidFill>
                  <a:srgbClr val="FF0000"/>
                </a:solidFill>
                <a:latin typeface="Britannic Bold" panose="020B0903060703020204" pitchFamily="34" charset="0"/>
              </a:rPr>
              <a:t>th</a:t>
            </a:r>
            <a:r>
              <a:rPr lang="en-GB" sz="3600" dirty="0">
                <a:solidFill>
                  <a:srgbClr val="FF0000"/>
                </a:solidFill>
                <a:latin typeface="Britannic Bold" panose="020B0903060703020204" pitchFamily="34" charset="0"/>
              </a:rPr>
              <a:t> July 3.30 outside main school</a:t>
            </a:r>
            <a:r>
              <a:rPr lang="en-GB" sz="2000" dirty="0">
                <a:solidFill>
                  <a:srgbClr val="FF0000"/>
                </a:solidFill>
                <a:latin typeface="Britannic Bold" panose="020B0903060703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8381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21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Britannic Bold</vt:lpstr>
      <vt:lpstr>Calibri</vt:lpstr>
      <vt:lpstr>Calibri Light</vt:lpstr>
      <vt:lpstr>Office Theme</vt:lpstr>
      <vt:lpstr>Tangy Tanghulu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Tangy Tanghulu</dc:title>
  <dc:creator>BES Intake 2016</dc:creator>
  <cp:lastModifiedBy>Mandy Starnes</cp:lastModifiedBy>
  <cp:revision>6</cp:revision>
  <dcterms:created xsi:type="dcterms:W3CDTF">2023-06-21T10:45:09Z</dcterms:created>
  <dcterms:modified xsi:type="dcterms:W3CDTF">2023-07-05T07:24:35Z</dcterms:modified>
</cp:coreProperties>
</file>